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3"/>
  </p:notesMasterIdLst>
  <p:sldIdLst>
    <p:sldId id="264" r:id="rId2"/>
  </p:sldIdLst>
  <p:sldSz cx="7772400" cy="10058400"/>
  <p:notesSz cx="6858000" cy="91440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imes, Mary N" initials="GM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71"/>
    <a:srgbClr val="1217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9"/>
    <p:restoredTop sz="94640"/>
  </p:normalViewPr>
  <p:slideViewPr>
    <p:cSldViewPr snapToGrid="0" snapToObjects="1" showGuides="1">
      <p:cViewPr varScale="1">
        <p:scale>
          <a:sx n="73" d="100"/>
          <a:sy n="73" d="100"/>
        </p:scale>
        <p:origin x="1638"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CB196-EB68-E34A-A33A-82525787CFDC}" type="datetimeFigureOut">
              <a:rPr lang="en-US" smtClean="0"/>
              <a:t>6/17/2020</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8800C-6F72-6142-9F59-CF029A1ABFF5}" type="slidenum">
              <a:rPr lang="en-US" smtClean="0"/>
              <a:t>‹#›</a:t>
            </a:fld>
            <a:endParaRPr lang="en-US"/>
          </a:p>
        </p:txBody>
      </p:sp>
    </p:spTree>
    <p:extLst>
      <p:ext uri="{BB962C8B-B14F-4D97-AF65-F5344CB8AC3E}">
        <p14:creationId xmlns:p14="http://schemas.microsoft.com/office/powerpoint/2010/main" val="4141243852"/>
      </p:ext>
    </p:extLst>
  </p:cSld>
  <p:clrMap bg1="lt1" tx1="dk1" bg2="lt2" tx2="dk2" accent1="accent1" accent2="accent2" accent3="accent3" accent4="accent4" accent5="accent5" accent6="accent6" hlink="hlink" folHlink="folHlink"/>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C1348E-8BAF-A04E-A0B2-E2398FD46333}"/>
              </a:ext>
            </a:extLst>
          </p:cNvPr>
          <p:cNvSpPr txBox="1"/>
          <p:nvPr userDrawn="1"/>
        </p:nvSpPr>
        <p:spPr>
          <a:xfrm>
            <a:off x="1379348" y="9190497"/>
            <a:ext cx="6059838" cy="707886"/>
          </a:xfrm>
          <a:prstGeom prst="rect">
            <a:avLst/>
          </a:prstGeom>
          <a:noFill/>
        </p:spPr>
        <p:txBody>
          <a:bodyPr wrap="square" rtlCol="0">
            <a:spAutoFit/>
          </a:bodyPr>
          <a:lstStyle/>
          <a:p>
            <a:r>
              <a:rPr lang="en-US" sz="800" dirty="0">
                <a:solidFill>
                  <a:schemeClr val="tx2"/>
                </a:solidFill>
                <a:latin typeface="Arial" panose="020B0604020202020204" pitchFamily="34" charset="0"/>
                <a:cs typeface="Arial" panose="020B0604020202020204" pitchFamily="34" charset="0"/>
              </a:rPr>
              <a:t>Policies issued by: American General Life Insurance Company (AGL), Issuing company AGL is responsible for financial </a:t>
            </a:r>
            <a:r>
              <a:rPr lang="en-US" sz="800" dirty="0"/>
              <a:t>Policies issued by: American General Life Insurance Company (AGL), Houston, TX.  Issuing company AGL is responsible for financial obligations of insurance products and is a member of American International Group, Inc. (AIG). AGL does not solicit business in the state of New York. Products may not be available in all states and product features may vary by state. Guarantees are backed by the claims-paying ability of the issuing insurance company.  © 2020 AIG. All rights reserved.</a:t>
            </a:r>
          </a:p>
        </p:txBody>
      </p:sp>
    </p:spTree>
    <p:extLst>
      <p:ext uri="{BB962C8B-B14F-4D97-AF65-F5344CB8AC3E}">
        <p14:creationId xmlns:p14="http://schemas.microsoft.com/office/powerpoint/2010/main" val="27524781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7CD68A7-D4AF-C147-8449-762C4E5DBEEF}"/>
              </a:ext>
            </a:extLst>
          </p:cNvPr>
          <p:cNvPicPr>
            <a:picLocks noChangeAspect="1"/>
          </p:cNvPicPr>
          <p:nvPr userDrawn="1"/>
        </p:nvPicPr>
        <p:blipFill>
          <a:blip r:embed="rId3"/>
          <a:stretch>
            <a:fillRect/>
          </a:stretch>
        </p:blipFill>
        <p:spPr>
          <a:xfrm>
            <a:off x="457200" y="459720"/>
            <a:ext cx="6858000" cy="1285875"/>
          </a:xfrm>
          <a:prstGeom prst="rect">
            <a:avLst/>
          </a:prstGeom>
        </p:spPr>
      </p:pic>
      <p:pic>
        <p:nvPicPr>
          <p:cNvPr id="3" name="Picture 2">
            <a:extLst>
              <a:ext uri="{FF2B5EF4-FFF2-40B4-BE49-F238E27FC236}">
                <a16:creationId xmlns:a16="http://schemas.microsoft.com/office/drawing/2014/main" id="{C1CF43B7-FDAF-E445-8630-FAE69E46AF8E}"/>
              </a:ext>
            </a:extLst>
          </p:cNvPr>
          <p:cNvPicPr>
            <a:picLocks noChangeAspect="1"/>
          </p:cNvPicPr>
          <p:nvPr userDrawn="1"/>
        </p:nvPicPr>
        <p:blipFill>
          <a:blip r:embed="rId4"/>
          <a:stretch>
            <a:fillRect/>
          </a:stretch>
        </p:blipFill>
        <p:spPr>
          <a:xfrm>
            <a:off x="457200" y="9226296"/>
            <a:ext cx="777240" cy="394094"/>
          </a:xfrm>
          <a:prstGeom prst="rect">
            <a:avLst/>
          </a:prstGeom>
        </p:spPr>
      </p:pic>
      <p:sp>
        <p:nvSpPr>
          <p:cNvPr id="8" name="Rectangle 7">
            <a:extLst>
              <a:ext uri="{FF2B5EF4-FFF2-40B4-BE49-F238E27FC236}">
                <a16:creationId xmlns:a16="http://schemas.microsoft.com/office/drawing/2014/main" id="{B431FB6A-A858-1348-A512-B60FE1939142}"/>
              </a:ext>
            </a:extLst>
          </p:cNvPr>
          <p:cNvSpPr/>
          <p:nvPr userDrawn="1"/>
        </p:nvSpPr>
        <p:spPr>
          <a:xfrm>
            <a:off x="457200" y="1745595"/>
            <a:ext cx="6858000" cy="331178"/>
          </a:xfrm>
          <a:prstGeom prst="rect">
            <a:avLst/>
          </a:prstGeom>
          <a:solidFill>
            <a:srgbClr val="00187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dirty="0"/>
          </a:p>
        </p:txBody>
      </p:sp>
      <p:sp>
        <p:nvSpPr>
          <p:cNvPr id="9" name="Rectangle 8">
            <a:extLst>
              <a:ext uri="{FF2B5EF4-FFF2-40B4-BE49-F238E27FC236}">
                <a16:creationId xmlns:a16="http://schemas.microsoft.com/office/drawing/2014/main" id="{DE66B4AB-5F1A-584F-A40B-D531D28C2AEF}"/>
              </a:ext>
            </a:extLst>
          </p:cNvPr>
          <p:cNvSpPr/>
          <p:nvPr userDrawn="1"/>
        </p:nvSpPr>
        <p:spPr>
          <a:xfrm>
            <a:off x="457200" y="2076773"/>
            <a:ext cx="6858000" cy="681925"/>
          </a:xfrm>
          <a:prstGeom prst="rect">
            <a:avLst/>
          </a:prstGeom>
          <a:solidFill>
            <a:srgbClr val="00187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006"/>
          </a:p>
        </p:txBody>
      </p:sp>
      <p:pic>
        <p:nvPicPr>
          <p:cNvPr id="10" name="Picture 9">
            <a:extLst>
              <a:ext uri="{FF2B5EF4-FFF2-40B4-BE49-F238E27FC236}">
                <a16:creationId xmlns:a16="http://schemas.microsoft.com/office/drawing/2014/main" id="{B841D6CF-5E03-3B4B-8338-A0C616416E6F}"/>
              </a:ext>
            </a:extLst>
          </p:cNvPr>
          <p:cNvPicPr>
            <a:picLocks noChangeAspect="1"/>
          </p:cNvPicPr>
          <p:nvPr userDrawn="1"/>
        </p:nvPicPr>
        <p:blipFill>
          <a:blip r:embed="rId5"/>
          <a:stretch>
            <a:fillRect/>
          </a:stretch>
        </p:blipFill>
        <p:spPr>
          <a:xfrm>
            <a:off x="914400" y="822960"/>
            <a:ext cx="3901440" cy="731520"/>
          </a:xfrm>
          <a:prstGeom prst="rect">
            <a:avLst/>
          </a:prstGeom>
          <a:effectLst>
            <a:outerShdw blurRad="38100" dist="25400" dir="2700000" algn="tl" rotWithShape="0">
              <a:prstClr val="black">
                <a:alpha val="80000"/>
              </a:prstClr>
            </a:outerShdw>
          </a:effectLst>
        </p:spPr>
      </p:pic>
    </p:spTree>
    <p:extLst>
      <p:ext uri="{BB962C8B-B14F-4D97-AF65-F5344CB8AC3E}">
        <p14:creationId xmlns:p14="http://schemas.microsoft.com/office/powerpoint/2010/main" val="2459089167"/>
      </p:ext>
    </p:extLst>
  </p:cSld>
  <p:clrMap bg1="lt1" tx1="dk1" bg2="lt2" tx2="dk2" accent1="accent1" accent2="accent2" accent3="accent3" accent4="accent4" accent5="accent5" accent6="accent6" hlink="hlink" folHlink="folHlink"/>
  <p:sldLayoutIdLst>
    <p:sldLayoutId id="2147483689"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196.aig.com/infosnack/average-length-of-long-term-care-is-about-three-years/" TargetMode="External"/><Relationship Id="rId13"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6.png"/><Relationship Id="rId12" Type="http://schemas.openxmlformats.org/officeDocument/2006/relationships/hyperlink" Target="https://www-196.aig.com/infosnack/over-83-million-individuals-needed-long-term-care-in-2016/" TargetMode="External"/><Relationship Id="rId2" Type="http://schemas.openxmlformats.org/officeDocument/2006/relationships/hyperlink" Target="https://www-196.aig.com/infosnack/52-percent-of-americans-reaching-65-will-need-some-type-of-long-term-care-services-in-their-lifetimes/" TargetMode="External"/><Relationship Id="rId1" Type="http://schemas.openxmlformats.org/officeDocument/2006/relationships/slideLayout" Target="../slideLayouts/slideLayout1.xml"/><Relationship Id="rId6" Type="http://schemas.openxmlformats.org/officeDocument/2006/relationships/hyperlink" Target="https://www-196.aig.com/infosnack/beyond-100-days-medicare-pays-zero-dollars-for-long-term-care-services/" TargetMode="External"/><Relationship Id="rId11" Type="http://schemas.openxmlformats.org/officeDocument/2006/relationships/image" Target="../media/image8.png"/><Relationship Id="rId5" Type="http://schemas.openxmlformats.org/officeDocument/2006/relationships/image" Target="../media/image5.png"/><Relationship Id="rId10" Type="http://schemas.openxmlformats.org/officeDocument/2006/relationships/hyperlink" Target="https://www-196.aig.com/infosnack/a-healthy-65-year-old-couple-is-expected-to-spend-more-than-600-000-dollars-on-a-lifetime-medical-expenditures/" TargetMode="External"/><Relationship Id="rId4" Type="http://schemas.openxmlformats.org/officeDocument/2006/relationships/hyperlink" Target="https://www-196.aig.com/infosnack/annual-costs-of-long-term-care/"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7725913-F075-844A-B2C3-EB9357FDE5E4}"/>
              </a:ext>
            </a:extLst>
          </p:cNvPr>
          <p:cNvSpPr txBox="1"/>
          <p:nvPr/>
        </p:nvSpPr>
        <p:spPr>
          <a:xfrm>
            <a:off x="685800" y="1751941"/>
            <a:ext cx="6357938" cy="307777"/>
          </a:xfrm>
          <a:prstGeom prst="rect">
            <a:avLst/>
          </a:prstGeom>
          <a:noFill/>
        </p:spPr>
        <p:txBody>
          <a:bodyPr wrap="square" rtlCol="0">
            <a:spAutoFit/>
          </a:bodyPr>
          <a:lstStyle/>
          <a:p>
            <a:pPr algn="ctr"/>
            <a:r>
              <a:rPr lang="en-US" sz="1400" dirty="0">
                <a:solidFill>
                  <a:schemeClr val="bg1"/>
                </a:solidFill>
                <a:latin typeface="Arial" panose="020B0604020202020204" pitchFamily="34" charset="0"/>
                <a:cs typeface="Arial" panose="020B0604020202020204" pitchFamily="34" charset="0"/>
              </a:rPr>
              <a:t>LTC or CI – THUMBNAIL IMAGES</a:t>
            </a:r>
          </a:p>
        </p:txBody>
      </p:sp>
      <p:sp>
        <p:nvSpPr>
          <p:cNvPr id="10" name="TextBox 9">
            <a:extLst>
              <a:ext uri="{FF2B5EF4-FFF2-40B4-BE49-F238E27FC236}">
                <a16:creationId xmlns:a16="http://schemas.microsoft.com/office/drawing/2014/main" id="{130E7138-6F41-2A44-8410-2EB216D09CDC}"/>
              </a:ext>
            </a:extLst>
          </p:cNvPr>
          <p:cNvSpPr txBox="1"/>
          <p:nvPr/>
        </p:nvSpPr>
        <p:spPr>
          <a:xfrm>
            <a:off x="457200" y="2131023"/>
            <a:ext cx="6858000" cy="553998"/>
          </a:xfrm>
          <a:prstGeom prst="rect">
            <a:avLst/>
          </a:prstGeom>
          <a:noFill/>
        </p:spPr>
        <p:txBody>
          <a:bodyPr wrap="square" rtlCol="0">
            <a:spAutoFit/>
          </a:bodyPr>
          <a:lstStyle/>
          <a:p>
            <a:pPr algn="ctr"/>
            <a:r>
              <a:rPr lang="en-US" sz="1000" i="1" dirty="0">
                <a:latin typeface="Arial" panose="020B0604020202020204" pitchFamily="34" charset="0"/>
                <a:cs typeface="Arial" panose="020B0604020202020204" pitchFamily="34" charset="0"/>
              </a:rPr>
              <a:t>Copy and paste suggested content for use in a variety of social media outlets.</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Links are embedded and optimized in the content below.</a:t>
            </a:r>
            <a:endParaRPr lang="en-US" sz="1000" dirty="0">
              <a:latin typeface="Arial" panose="020B0604020202020204" pitchFamily="34" charset="0"/>
              <a:cs typeface="Arial" panose="020B0604020202020204" pitchFamily="34" charset="0"/>
            </a:endParaRPr>
          </a:p>
          <a:p>
            <a:pPr algn="ctr"/>
            <a:r>
              <a:rPr lang="en-US" sz="1000" i="1" dirty="0">
                <a:latin typeface="Arial" panose="020B0604020202020204" pitchFamily="34" charset="0"/>
                <a:cs typeface="Arial" panose="020B0604020202020204" pitchFamily="34" charset="0"/>
              </a:rPr>
              <a:t>Note: Check with your compliance department before sending any messages.</a:t>
            </a:r>
            <a:endParaRPr lang="en-US" sz="1000"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20AE68AE-0B3F-E644-9524-FE84A9A09363}"/>
              </a:ext>
            </a:extLst>
          </p:cNvPr>
          <p:cNvSpPr txBox="1"/>
          <p:nvPr/>
        </p:nvSpPr>
        <p:spPr>
          <a:xfrm>
            <a:off x="457200" y="3123183"/>
            <a:ext cx="6858000" cy="461665"/>
          </a:xfrm>
          <a:prstGeom prst="rect">
            <a:avLst/>
          </a:prstGeom>
          <a:noFill/>
        </p:spPr>
        <p:txBody>
          <a:bodyPr wrap="square" rtlCol="0">
            <a:spAutoFit/>
          </a:bodyPr>
          <a:lstStyle/>
          <a:p>
            <a:r>
              <a:rPr lang="en-US" sz="1200" b="1" dirty="0">
                <a:solidFill>
                  <a:schemeClr val="tx2"/>
                </a:solidFill>
                <a:latin typeface="Arial" panose="020B0604020202020204" pitchFamily="34" charset="0"/>
                <a:cs typeface="Arial" panose="020B0604020202020204" pitchFamily="34" charset="0"/>
              </a:rPr>
              <a:t>Thumbnail images:</a:t>
            </a:r>
            <a:br>
              <a:rPr lang="en-US" sz="1200"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Right click to copy and then paste to accompany your post</a:t>
            </a:r>
            <a:r>
              <a:rPr lang="en-US" sz="1200" dirty="0">
                <a:solidFill>
                  <a:srgbClr val="121791"/>
                </a:solidFill>
                <a:latin typeface="Arial" panose="020B0604020202020204" pitchFamily="34" charset="0"/>
                <a:cs typeface="Arial" panose="020B0604020202020204" pitchFamily="34" charset="0"/>
              </a:rPr>
              <a:t>.</a:t>
            </a:r>
          </a:p>
        </p:txBody>
      </p:sp>
      <p:pic>
        <p:nvPicPr>
          <p:cNvPr id="14" name="Picture 13">
            <a:hlinkClick r:id="rId2"/>
            <a:extLst>
              <a:ext uri="{FF2B5EF4-FFF2-40B4-BE49-F238E27FC236}">
                <a16:creationId xmlns:a16="http://schemas.microsoft.com/office/drawing/2014/main" id="{25D0F2FF-E129-4259-8B5A-F51B10E8C640}"/>
              </a:ext>
            </a:extLst>
          </p:cNvPr>
          <p:cNvPicPr>
            <a:picLocks noChangeAspect="1"/>
          </p:cNvPicPr>
          <p:nvPr/>
        </p:nvPicPr>
        <p:blipFill>
          <a:blip r:embed="rId3"/>
          <a:stretch>
            <a:fillRect/>
          </a:stretch>
        </p:blipFill>
        <p:spPr>
          <a:xfrm>
            <a:off x="486019" y="3753199"/>
            <a:ext cx="2759598" cy="1410586"/>
          </a:xfrm>
          <a:prstGeom prst="rect">
            <a:avLst/>
          </a:prstGeom>
        </p:spPr>
      </p:pic>
      <p:pic>
        <p:nvPicPr>
          <p:cNvPr id="16" name="Picture 15">
            <a:hlinkClick r:id="rId4"/>
            <a:extLst>
              <a:ext uri="{FF2B5EF4-FFF2-40B4-BE49-F238E27FC236}">
                <a16:creationId xmlns:a16="http://schemas.microsoft.com/office/drawing/2014/main" id="{420732A8-7487-400F-B9DD-5538DB882F19}"/>
              </a:ext>
            </a:extLst>
          </p:cNvPr>
          <p:cNvPicPr>
            <a:picLocks noChangeAspect="1"/>
          </p:cNvPicPr>
          <p:nvPr/>
        </p:nvPicPr>
        <p:blipFill>
          <a:blip r:embed="rId5"/>
          <a:stretch>
            <a:fillRect/>
          </a:stretch>
        </p:blipFill>
        <p:spPr>
          <a:xfrm>
            <a:off x="4076301" y="3823177"/>
            <a:ext cx="2771586" cy="1410586"/>
          </a:xfrm>
          <a:prstGeom prst="rect">
            <a:avLst/>
          </a:prstGeom>
        </p:spPr>
      </p:pic>
      <p:pic>
        <p:nvPicPr>
          <p:cNvPr id="19" name="Picture 18">
            <a:hlinkClick r:id="rId6"/>
            <a:extLst>
              <a:ext uri="{FF2B5EF4-FFF2-40B4-BE49-F238E27FC236}">
                <a16:creationId xmlns:a16="http://schemas.microsoft.com/office/drawing/2014/main" id="{9623A0DF-40AC-4911-934C-90B43EB6AF0B}"/>
              </a:ext>
            </a:extLst>
          </p:cNvPr>
          <p:cNvPicPr>
            <a:picLocks noChangeAspect="1"/>
          </p:cNvPicPr>
          <p:nvPr/>
        </p:nvPicPr>
        <p:blipFill>
          <a:blip r:embed="rId7"/>
          <a:stretch>
            <a:fillRect/>
          </a:stretch>
        </p:blipFill>
        <p:spPr>
          <a:xfrm>
            <a:off x="457200" y="5400480"/>
            <a:ext cx="3075947" cy="1410586"/>
          </a:xfrm>
          <a:prstGeom prst="rect">
            <a:avLst/>
          </a:prstGeom>
        </p:spPr>
      </p:pic>
      <p:pic>
        <p:nvPicPr>
          <p:cNvPr id="20" name="Picture 19">
            <a:hlinkClick r:id="rId8"/>
            <a:extLst>
              <a:ext uri="{FF2B5EF4-FFF2-40B4-BE49-F238E27FC236}">
                <a16:creationId xmlns:a16="http://schemas.microsoft.com/office/drawing/2014/main" id="{7BF580D9-9148-45F0-AE47-A3050C843127}"/>
              </a:ext>
            </a:extLst>
          </p:cNvPr>
          <p:cNvPicPr>
            <a:picLocks noChangeAspect="1"/>
          </p:cNvPicPr>
          <p:nvPr/>
        </p:nvPicPr>
        <p:blipFill>
          <a:blip r:embed="rId9"/>
          <a:stretch>
            <a:fillRect/>
          </a:stretch>
        </p:blipFill>
        <p:spPr>
          <a:xfrm>
            <a:off x="4176114" y="5427458"/>
            <a:ext cx="2812404" cy="1338974"/>
          </a:xfrm>
          <a:prstGeom prst="rect">
            <a:avLst/>
          </a:prstGeom>
        </p:spPr>
      </p:pic>
      <p:pic>
        <p:nvPicPr>
          <p:cNvPr id="21" name="Picture 20">
            <a:hlinkClick r:id="rId10"/>
            <a:extLst>
              <a:ext uri="{FF2B5EF4-FFF2-40B4-BE49-F238E27FC236}">
                <a16:creationId xmlns:a16="http://schemas.microsoft.com/office/drawing/2014/main" id="{155CFD7F-AC96-4731-90BA-71286B491FDD}"/>
              </a:ext>
            </a:extLst>
          </p:cNvPr>
          <p:cNvPicPr>
            <a:picLocks noChangeAspect="1"/>
          </p:cNvPicPr>
          <p:nvPr/>
        </p:nvPicPr>
        <p:blipFill>
          <a:blip r:embed="rId11"/>
          <a:stretch>
            <a:fillRect/>
          </a:stretch>
        </p:blipFill>
        <p:spPr>
          <a:xfrm>
            <a:off x="498482" y="6991777"/>
            <a:ext cx="3034665" cy="1572399"/>
          </a:xfrm>
          <a:prstGeom prst="rect">
            <a:avLst/>
          </a:prstGeom>
        </p:spPr>
      </p:pic>
      <p:pic>
        <p:nvPicPr>
          <p:cNvPr id="22" name="Picture 21">
            <a:hlinkClick r:id="rId12"/>
            <a:extLst>
              <a:ext uri="{FF2B5EF4-FFF2-40B4-BE49-F238E27FC236}">
                <a16:creationId xmlns:a16="http://schemas.microsoft.com/office/drawing/2014/main" id="{F078B966-002E-4B51-A6CF-D87253219C76}"/>
              </a:ext>
            </a:extLst>
          </p:cNvPr>
          <p:cNvPicPr>
            <a:picLocks noChangeAspect="1"/>
          </p:cNvPicPr>
          <p:nvPr/>
        </p:nvPicPr>
        <p:blipFill>
          <a:blip r:embed="rId13"/>
          <a:stretch>
            <a:fillRect/>
          </a:stretch>
        </p:blipFill>
        <p:spPr>
          <a:xfrm>
            <a:off x="4050669" y="6959590"/>
            <a:ext cx="3081813" cy="1649452"/>
          </a:xfrm>
          <a:prstGeom prst="rect">
            <a:avLst/>
          </a:prstGeom>
        </p:spPr>
      </p:pic>
    </p:spTree>
    <p:extLst>
      <p:ext uri="{BB962C8B-B14F-4D97-AF65-F5344CB8AC3E}">
        <p14:creationId xmlns:p14="http://schemas.microsoft.com/office/powerpoint/2010/main" val="3745255043"/>
      </p:ext>
    </p:extLst>
  </p:cSld>
  <p:clrMapOvr>
    <a:masterClrMapping/>
  </p:clrMapOvr>
</p:sld>
</file>

<file path=ppt/theme/theme1.xml><?xml version="1.0" encoding="utf-8"?>
<a:theme xmlns:a="http://schemas.openxmlformats.org/drawingml/2006/main" name="Recruiting - Social Media">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5415</TotalTime>
  <Words>46</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Recruiting - Social Media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Kolodzej, Karen S</dc:creator>
  <cp:lastModifiedBy>Ochab, Nicola (Nikki)</cp:lastModifiedBy>
  <cp:revision>54</cp:revision>
  <cp:lastPrinted>2019-09-09T19:53:35Z</cp:lastPrinted>
  <dcterms:created xsi:type="dcterms:W3CDTF">2019-09-09T15:36:38Z</dcterms:created>
  <dcterms:modified xsi:type="dcterms:W3CDTF">2020-06-17T22:29:54Z</dcterms:modified>
</cp:coreProperties>
</file>